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or remove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Course about Divide and Conquer for 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𝒌𝑻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  <ds:schemaRef ds:uri="16c05727-aa75-4e4a-9b5f-8a80a1165891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1695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2023-12-01T15:05:48Z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